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75" r:id="rId3"/>
    <p:sldId id="274" r:id="rId4"/>
    <p:sldId id="276" r:id="rId5"/>
    <p:sldId id="273" r:id="rId6"/>
    <p:sldId id="260" r:id="rId7"/>
    <p:sldId id="272" r:id="rId8"/>
    <p:sldId id="263" r:id="rId9"/>
    <p:sldId id="267" r:id="rId10"/>
    <p:sldId id="262" r:id="rId11"/>
    <p:sldId id="269" r:id="rId12"/>
    <p:sldId id="265" r:id="rId13"/>
    <p:sldId id="277" r:id="rId14"/>
    <p:sldId id="271" r:id="rId15"/>
    <p:sldId id="279" r:id="rId16"/>
    <p:sldId id="283" r:id="rId17"/>
    <p:sldId id="278" r:id="rId18"/>
    <p:sldId id="281" r:id="rId19"/>
    <p:sldId id="280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zvinka\Desktop\h2\d5c0bce44addd77c0d6dd2e867b97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928671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i="1" dirty="0" smtClean="0">
                <a:solidFill>
                  <a:srgbClr val="002060"/>
                </a:solidFill>
                <a:latin typeface="+mj-lt"/>
              </a:rPr>
              <a:t>Тема    заняття</a:t>
            </a:r>
          </a:p>
          <a:p>
            <a:pPr algn="ctr">
              <a:defRPr/>
            </a:pPr>
            <a:endParaRPr lang="en-US" sz="4800" b="1" i="1" dirty="0" smtClean="0">
              <a:latin typeface="+mj-lt"/>
            </a:endParaRPr>
          </a:p>
          <a:p>
            <a:pPr algn="ctr">
              <a:defRPr/>
            </a:pPr>
            <a:r>
              <a:rPr lang="uk-UA" sz="4800" b="1" dirty="0" smtClean="0">
                <a:solidFill>
                  <a:srgbClr val="000099"/>
                </a:solidFill>
                <a:latin typeface="Bookman Old Style" pitchFamily="18" charset="0"/>
              </a:rPr>
              <a:t>“ Зимові фантазії ”</a:t>
            </a:r>
            <a:endParaRPr lang="ru-RU" sz="4800" b="1" dirty="0" smtClean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286256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i="1" dirty="0" smtClean="0">
                <a:solidFill>
                  <a:srgbClr val="002060"/>
                </a:solidFill>
              </a:rPr>
              <a:t>Підготувала:</a:t>
            </a:r>
          </a:p>
          <a:p>
            <a:pPr algn="r"/>
            <a:r>
              <a:rPr lang="uk-UA" sz="2000" b="1" i="1" dirty="0" smtClean="0">
                <a:solidFill>
                  <a:srgbClr val="002060"/>
                </a:solidFill>
              </a:rPr>
              <a:t>к</a:t>
            </a:r>
            <a:r>
              <a:rPr lang="uk-UA" sz="2000" b="1" i="1" dirty="0" smtClean="0">
                <a:solidFill>
                  <a:srgbClr val="002060"/>
                </a:solidFill>
              </a:rPr>
              <a:t>ерівник гуртка </a:t>
            </a:r>
            <a:r>
              <a:rPr lang="uk-UA" sz="2000" b="1" i="1" dirty="0" err="1" smtClean="0">
                <a:solidFill>
                  <a:srgbClr val="002060"/>
                </a:solidFill>
              </a:rPr>
              <a:t>“Декоративно-</a:t>
            </a:r>
            <a:r>
              <a:rPr lang="uk-UA" sz="2000" b="1" i="1" dirty="0" smtClean="0">
                <a:solidFill>
                  <a:srgbClr val="002060"/>
                </a:solidFill>
              </a:rPr>
              <a:t> образотворче мистецтво</a:t>
            </a:r>
          </a:p>
          <a:p>
            <a:pPr algn="r"/>
            <a:r>
              <a:rPr lang="uk-UA" sz="2000" b="1" i="1" dirty="0" err="1" smtClean="0">
                <a:solidFill>
                  <a:srgbClr val="002060"/>
                </a:solidFill>
              </a:rPr>
              <a:t>Ліщук</a:t>
            </a:r>
            <a:r>
              <a:rPr lang="uk-UA" sz="2000" b="1" i="1" dirty="0" smtClean="0">
                <a:solidFill>
                  <a:srgbClr val="002060"/>
                </a:solidFill>
              </a:rPr>
              <a:t> Марина І</a:t>
            </a:r>
            <a:r>
              <a:rPr lang="uk-UA" sz="2000" b="1" i="1" dirty="0" smtClean="0">
                <a:solidFill>
                  <a:srgbClr val="002060"/>
                </a:solidFill>
              </a:rPr>
              <a:t>ванівна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25595" y="3244334"/>
            <a:ext cx="892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митро </a:t>
            </a:r>
            <a:endParaRPr lang="ru-RU" dirty="0"/>
          </a:p>
        </p:txBody>
      </p:sp>
      <p:pic>
        <p:nvPicPr>
          <p:cNvPr id="6147" name="Picture 3" descr="C:\Users\Dzvinka\Desktop\h2\Досвід Ліщук М.І\0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25595" y="3244334"/>
            <a:ext cx="892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митро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57148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Наталі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Айріш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- картини 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“з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'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ю”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Художниця малює поцілунками, а в якості матеріалу використовує звичайну губну помаду. В середньому на одну картину йде близько 5 тюбиків помади, а завдяки сучасним можливостям палітра для малювання досить широка.</a:t>
            </a:r>
          </a:p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Першою роботою художниці був портрет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Мерлін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Монро.</a:t>
            </a:r>
          </a:p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На одну картину йде мінімум 3 години.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2559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170" name="Picture 2" descr="C:\Users\Dzvinka\Desktop\h2\Досвід Ліщук М.І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67151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Китаянка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Конг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Ю вирішила створити портрет свого кумира, баскетболіста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Яо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Міна. Він нещодавно закінчив свою зоряну кар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єру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в “Х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юстен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Рокетс”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. Але чим краще всього намалювати баскетболіста?  Звичайно ж, м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ячем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1" name="Picture 1" descr="C:\Users\Dzvinka\Desktop\h2\Досвід Ліщук М.І\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Айріс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Скот, молода художниця, яка створює свої роботи пальцями. Цю техніку вона відкрила для себе в Тайвані. Одягаючи хірургічні рукавички,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Айріс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використовує свої пальці як пензлі малюючи олійними фарбами.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C:\Users\Dzvinka\Desktop\h2\Досвід Ліщук М.І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C:\Users\Dzvinka\Desktop\h2\Досвід Ліщук М.І\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Олександр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Білозор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47-річний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підводний художник з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Києва.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отрапив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до Книги рекордів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України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намалювавши картину розміром  0.7х 1.0 м. на глибині 12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метрів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за 1 годину 20 хвилин. </a:t>
            </a:r>
          </a:p>
          <a:p>
            <a:pPr algn="just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Творив він біля берегів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лти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у Криму.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Айріс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32770" name="Picture 2" descr="C:\Users\Dzvinka\Desktop\h2\Досвід Ліщук М.І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357167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Мета: навчити аналізувати форми та методи  </a:t>
            </a:r>
            <a:r>
              <a:rPr lang="uk-UA" sz="3200" b="1" i="1" dirty="0" smtClean="0">
                <a:solidFill>
                  <a:srgbClr val="002060"/>
                </a:solidFill>
              </a:rPr>
              <a:t>практичної роботи в нетрадиційних техніках на занятті</a:t>
            </a:r>
          </a:p>
          <a:p>
            <a:r>
              <a:rPr lang="uk-UA" sz="3200" b="1" i="1" dirty="0" smtClean="0">
                <a:solidFill>
                  <a:srgbClr val="002060"/>
                </a:solidFill>
              </a:rPr>
              <a:t>Основні завдання:</a:t>
            </a:r>
            <a:endParaRPr lang="uk-UA" sz="32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rgbClr val="002060"/>
                </a:solidFill>
              </a:rPr>
              <a:t>розвиток спостережливості та логічного мислення під час роботи</a:t>
            </a:r>
          </a:p>
          <a:p>
            <a:pPr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rgbClr val="002060"/>
                </a:solidFill>
              </a:rPr>
              <a:t>виховувати емоційне ставлення та естетичне сприйняття навколишнього світу, гарний смак і бажання малювати; психологічно налаштовувати дітей на навчальну роботу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Джудіт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раун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“аплікатура”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від незвичайної американки. При створенні своїх картин художниця використовує свої пальці і вугільний пил. 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Айріс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34818" name="Picture 2" descr="C:\Users\Dzvinka\Desktop\h2\Досвід Ліщук М.І\016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Тарінан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Анхальт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- реактивне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мистецтво від княгині з Флориди. Американська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художниця,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свої  абстрактні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картини,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створює за допомогою потоків повітря від реактивного двигуна літака. За це клієнти платять величезні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гроші,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не менше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50-ти тисяч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доларів. Адже це ще і шоу! 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C:\Users\Dzvinka\Desktop\h2\Досвід Ліщук М.І\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Отаман Тома, творчість </a:t>
            </a:r>
            <a:endParaRPr lang="uk-UA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смаком ”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їжа як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Багдадський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художник поєднує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приємне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творчим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звичних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морозиво. Його роботи схожі на акварельні  малюнки.</a:t>
            </a:r>
            <a:endParaRPr lang="uk-UA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C:\Users\Dzvinka\Desktop\h2\Досвід Ліщук М.І\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7215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Висновок: </a:t>
            </a:r>
          </a:p>
          <a:p>
            <a:pPr algn="just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Все залежить від </a:t>
            </a: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нашої </a:t>
            </a: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фантазії.  </a:t>
            </a:r>
            <a:endParaRPr lang="uk-UA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2285992"/>
            <a:ext cx="7215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214422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У наших руках найбільша з цінностей  світу – Людина. Ми творимо Людину, як скульптор творить свою статую з безформного мармуру:  десь у глибині цієї мертвої брили лежать прекрасні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риси, які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потрібно добути, очистити від усього зайвого.</a:t>
            </a:r>
          </a:p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                                                    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В.О. Сухомлинський</a:t>
            </a:r>
            <a:endParaRPr lang="ru-RU" sz="2000" dirty="0"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285728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Термін «нетрадиційний» - означає використання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матеріалів, інструментів, способів малювання, які не є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традиційними</a:t>
            </a:r>
            <a:r>
              <a:rPr kumimoji="0" lang="uk-UA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відомими.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Dzvinka\Desktop\h2\Досвід Ліщук М.І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715273" cy="5143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49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Художники, які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виконюють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свої роботи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в нетрадиційних техніках:</a:t>
            </a:r>
          </a:p>
          <a:p>
            <a:pPr algn="ctr"/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Дмитро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Дідоренко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(малювання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наосліп)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,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незрячий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художник. Випускник Харківського інституту мистецтв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, який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втратив зір у 19 років. Перемога над темрявою вже принесла йому диплом, медалі й статуетки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“Ніка”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від  Міжнародного клубу рекордсменів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та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премію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імені  Куїнджі.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Його ім'я занесено до Книги рекордів планети та Золотої енциклопедії “ Образотворчі художники всіх часів та </a:t>
            </a:r>
            <a:r>
              <a:rPr lang="uk-UA" sz="24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народів”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, що видається у Німеччині. </a:t>
            </a: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Являється членом Міжнародної Федерації при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ЮНЕСКО.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pPr algn="just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За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роки творчості він створив майже 1000 повноцінних картин.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zvinka\Desktop\h2\d5c0bce44addd77c0d6dd2e867b97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Dzvinka\Desktop\h2\Досвід Ліщук М.І\0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857232"/>
            <a:ext cx="7358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Кажуть, що художники повинні страждати за своє мистецтво. В результаті вони змушені одягатися в брудну білизну, а харчуватися взагалі незрозуміло чим. Але всіх художників-мучеників перевершив Ані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Кей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. Справа в тому, що він пише свої картини власним язиком. Гордістю художника є полотно завдовжки 2.5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метри,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що копіює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“Таємну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вечерю”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Леонардо </a:t>
            </a:r>
            <a:r>
              <a:rPr lang="uk-UA" sz="28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да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Вінчі. Робота над цією картиною зайняла 5 місяців.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zvinka\Desktop\h2\Досвід Ліщук М.І\0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16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642918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Картини з кави від 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Карен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Еланд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. Багато художників під час своєї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творчості,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безсумнівно, п'ють каву підживлюючись від цього напою бадьорістю й енергією. А ось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Карен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Еланд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 пішла далі, вона почала малювати картини за допомогою кави! </a:t>
            </a:r>
          </a:p>
          <a:p>
            <a:pPr algn="just"/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Ціна на її картини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сягає 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ea typeface="Adobe Kaiti Std R" pitchFamily="18" charset="-128"/>
                <a:cs typeface="Times New Roman" pitchFamily="18" charset="0"/>
              </a:rPr>
              <a:t>близько 9 тисяч доларів.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644</Words>
  <PresentationFormat>Экран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Dzvinka</dc:creator>
  <cp:lastModifiedBy>PC</cp:lastModifiedBy>
  <cp:revision>29</cp:revision>
  <dcterms:created xsi:type="dcterms:W3CDTF">2021-01-14T18:54:10Z</dcterms:created>
  <dcterms:modified xsi:type="dcterms:W3CDTF">2021-01-15T13:50:29Z</dcterms:modified>
</cp:coreProperties>
</file>