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65" r:id="rId6"/>
    <p:sldId id="259" r:id="rId7"/>
    <p:sldId id="260" r:id="rId8"/>
    <p:sldId id="262" r:id="rId9"/>
    <p:sldId id="263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B53380"/>
    <a:srgbClr val="238C0A"/>
    <a:srgbClr val="6821C7"/>
    <a:srgbClr val="3E791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571480"/>
            <a:ext cx="7715304" cy="43915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4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Звіт про роботу </a:t>
            </a:r>
            <a: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УЧНІВСЬКОЇ РАДИ “ЛІДЕР” </a:t>
            </a:r>
            <a:r>
              <a:rPr lang="uk-UA" sz="48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Рахівської</a:t>
            </a:r>
            <a:r>
              <a:rPr lang="uk-UA" sz="48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ТГ </a:t>
            </a:r>
            <a:r>
              <a:rPr lang="uk-UA" sz="4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4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2021-2022 </a:t>
            </a:r>
            <a:r>
              <a:rPr lang="uk-UA" sz="48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uk-UA" sz="4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48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2066" y="5286388"/>
            <a:ext cx="3428992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uk-UA" sz="28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Координатор </a:t>
            </a:r>
          </a:p>
          <a:p>
            <a:pPr algn="r"/>
            <a:r>
              <a:rPr lang="uk-UA" sz="28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Наталія НАЗАРИК</a:t>
            </a:r>
            <a:endParaRPr lang="ru-RU" sz="2800" b="1" i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1000108"/>
            <a:ext cx="4357718" cy="39834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uk-UA" sz="28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у </a:t>
            </a:r>
            <a:r>
              <a:rPr lang="uk-UA" sz="28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відеочеленджі</a:t>
            </a:r>
            <a:r>
              <a:rPr lang="uk-UA" sz="28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uk-UA" sz="28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“Мої</a:t>
            </a:r>
            <a:r>
              <a:rPr lang="uk-UA" sz="2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конституційні права порушені </a:t>
            </a:r>
            <a:r>
              <a:rPr lang="uk-UA" sz="28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війною”</a:t>
            </a:r>
            <a:r>
              <a:rPr lang="uk-UA" sz="2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uk-UA" sz="28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ініціативи Закарпатського обласного учнівського парламенту </a:t>
            </a:r>
          </a:p>
          <a:p>
            <a:pPr algn="ctr">
              <a:lnSpc>
                <a:spcPct val="114000"/>
              </a:lnSpc>
            </a:pPr>
            <a:r>
              <a:rPr lang="uk-UA" sz="28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“Нове</a:t>
            </a:r>
            <a:r>
              <a:rPr lang="uk-UA" sz="28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покоління”</a:t>
            </a:r>
            <a:r>
              <a:rPr lang="uk-UA" sz="28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b="1" dirty="0">
              <a:solidFill>
                <a:srgbClr val="238C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85728"/>
            <a:ext cx="3643338" cy="644870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14290"/>
            <a:ext cx="8786874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лютого 2022 року </a:t>
            </a:r>
            <a:r>
              <a:rPr lang="ru-RU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ЦНТДЮТ </a:t>
            </a:r>
            <a:r>
              <a:rPr lang="ru-RU" sz="24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відбулися</a:t>
            </a:r>
            <a:r>
              <a:rPr lang="ru-RU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вибори</a:t>
            </a:r>
            <a:r>
              <a:rPr lang="ru-RU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голови</a:t>
            </a:r>
            <a:r>
              <a:rPr lang="ru-RU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новоствореної</a:t>
            </a:r>
            <a:r>
              <a:rPr lang="ru-RU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учнівської</a:t>
            </a:r>
            <a:r>
              <a:rPr lang="ru-RU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ради «</a:t>
            </a:r>
            <a:r>
              <a:rPr lang="ru-RU" sz="24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Лідер</a:t>
            </a:r>
            <a:r>
              <a:rPr lang="ru-RU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4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Рахівської</a:t>
            </a:r>
            <a:r>
              <a:rPr lang="ru-RU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ТГ </a:t>
            </a:r>
            <a:endParaRPr lang="ru-RU" sz="2400" b="1" dirty="0">
              <a:solidFill>
                <a:srgbClr val="238C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C:\Users\Igor\Desktop\Учнівське\20220208_150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4213224" cy="26432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 descr="C:\Users\Igor\Desktop\Учнівське\20220208_1416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4000504"/>
            <a:ext cx="4143404" cy="26432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214422"/>
            <a:ext cx="4214842" cy="2643206"/>
          </a:xfrm>
          <a:prstGeom prst="rect">
            <a:avLst/>
          </a:prstGeom>
          <a:noFill/>
          <a:ln w="38100">
            <a:solidFill>
              <a:srgbClr val="B53380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071942"/>
            <a:ext cx="4214842" cy="2571768"/>
          </a:xfrm>
          <a:prstGeom prst="rect">
            <a:avLst/>
          </a:prstGeom>
          <a:noFill/>
          <a:ln w="38100">
            <a:solidFill>
              <a:srgbClr val="B5338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14290"/>
            <a:ext cx="8786874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 </a:t>
            </a:r>
            <a:r>
              <a:rPr lang="uk-UA" sz="2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Лютого </a:t>
            </a:r>
            <a:r>
              <a:rPr lang="uk-UA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Дня Валентина 7 закладів освіти виготовили </a:t>
            </a:r>
            <a:r>
              <a:rPr lang="uk-UA" sz="24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валентинку</a:t>
            </a:r>
            <a:r>
              <a:rPr lang="uk-UA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7-ми </a:t>
            </a:r>
            <a:r>
              <a:rPr lang="uk-UA" sz="24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пазлів</a:t>
            </a:r>
            <a:r>
              <a:rPr lang="uk-UA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які потім склали в єдине ціле </a:t>
            </a:r>
            <a:endParaRPr lang="ru-RU" sz="2400" b="1" dirty="0">
              <a:solidFill>
                <a:srgbClr val="238C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8" descr="Нет описания фото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142984"/>
            <a:ext cx="5286412" cy="52864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85728"/>
            <a:ext cx="91440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лютого </a:t>
            </a:r>
            <a:r>
              <a:rPr lang="uk-UA" sz="28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мітинг-вшанування Героїв Небесної Сотні</a:t>
            </a:r>
            <a:endParaRPr lang="ru-RU" sz="2800" b="1" dirty="0">
              <a:solidFill>
                <a:srgbClr val="238C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000109"/>
            <a:ext cx="3790957" cy="27146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1000108"/>
            <a:ext cx="2857520" cy="417316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857628"/>
            <a:ext cx="1571636" cy="26432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857628"/>
            <a:ext cx="1584754" cy="26432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3857628"/>
            <a:ext cx="1928826" cy="26432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F:\Учнівське самоврядування\Учнівське\Первоцвіт\20220223_1518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2857520" cy="2143140"/>
          </a:xfrm>
          <a:prstGeom prst="rect">
            <a:avLst/>
          </a:prstGeom>
          <a:noFill/>
          <a:ln w="38100" cmpd="tri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85720" y="214290"/>
            <a:ext cx="8643998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лютого  </a:t>
            </a:r>
            <a:r>
              <a:rPr lang="uk-UA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у акції </a:t>
            </a:r>
            <a:r>
              <a:rPr lang="uk-UA" sz="24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“Збережемо</a:t>
            </a:r>
            <a:r>
              <a:rPr lang="uk-UA" sz="2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первоцвіт </a:t>
            </a:r>
            <a:r>
              <a:rPr lang="uk-UA" sz="2400" b="1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весняний”</a:t>
            </a:r>
            <a:r>
              <a:rPr lang="uk-UA" sz="2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</a:t>
            </a:r>
            <a:r>
              <a:rPr lang="uk-UA" sz="24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еколого-освітньому</a:t>
            </a:r>
            <a:r>
              <a:rPr lang="uk-UA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центрі КБЗ</a:t>
            </a:r>
            <a:endParaRPr lang="ru-RU" sz="2400" b="1" dirty="0">
              <a:solidFill>
                <a:srgbClr val="238C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F:\Учнівське самоврядування\Учнівське\Первоцвіт\20220223_15204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357298"/>
            <a:ext cx="2714644" cy="207170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Рисунок 8" descr="F:\Учнівське самоврядування\Учнівське\Первоцвіт\20220223_1535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256"/>
            <a:ext cx="2786082" cy="21431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Рисунок 9" descr="F:\Учнівське самоврядування\Учнівське\Первоцвіт\20220223_15391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4357694"/>
            <a:ext cx="2786082" cy="207170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Рисунок 10" descr="F:\Учнівське самоврядування\Учнівське\Первоцвіт\20220223_1518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428868"/>
            <a:ext cx="2857520" cy="2214578"/>
          </a:xfrm>
          <a:prstGeom prst="rect">
            <a:avLst/>
          </a:prstGeom>
          <a:noFill/>
          <a:ln w="38100">
            <a:solidFill>
              <a:schemeClr val="accent3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42852"/>
            <a:ext cx="8858312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квітня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uk-UA" sz="28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</a:t>
            </a:r>
            <a:r>
              <a:rPr lang="uk-UA" sz="28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режимі відбувся  міський інтелектуальний конкурс </a:t>
            </a:r>
            <a:r>
              <a:rPr lang="uk-UA" sz="28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“ЕРУДИТ РОКУ”</a:t>
            </a:r>
            <a:endParaRPr lang="ru-RU" sz="28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3500438"/>
            <a:ext cx="2857520" cy="321471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85860"/>
            <a:ext cx="1428760" cy="2362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214422"/>
            <a:ext cx="1480262" cy="235745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857628"/>
            <a:ext cx="1785950" cy="283899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3786190"/>
            <a:ext cx="1785950" cy="295790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1428736"/>
            <a:ext cx="2649847" cy="173048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42852"/>
            <a:ext cx="878687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Відеопривітання</a:t>
            </a:r>
            <a:r>
              <a:rPr lang="uk-UA" sz="28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Вербною неділею</a:t>
            </a:r>
            <a:endParaRPr lang="ru-RU" sz="2800" b="1" dirty="0">
              <a:solidFill>
                <a:srgbClr val="238C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857232"/>
            <a:ext cx="4357718" cy="5804035"/>
          </a:xfrm>
          <a:prstGeom prst="rect">
            <a:avLst/>
          </a:prstGeom>
          <a:noFill/>
          <a:ln w="57150" cmpd="tri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42852"/>
            <a:ext cx="878687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</a:t>
            </a:r>
            <a:r>
              <a:rPr lang="uk-UA" sz="2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квітня </a:t>
            </a:r>
            <a:r>
              <a:rPr lang="uk-UA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проведено розважальну програму з дітьми ВПО</a:t>
            </a:r>
            <a:endParaRPr lang="ru-RU" sz="2400" b="1" dirty="0">
              <a:solidFill>
                <a:srgbClr val="238C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214422"/>
            <a:ext cx="3214710" cy="253364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901017"/>
            <a:ext cx="2286016" cy="3170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4357694"/>
            <a:ext cx="3143272" cy="228601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429132"/>
            <a:ext cx="2928958" cy="221457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29" y="4572008"/>
            <a:ext cx="2442883" cy="18573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928671"/>
            <a:ext cx="2357454" cy="324288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42852"/>
            <a:ext cx="8786874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червня</a:t>
            </a:r>
            <a:r>
              <a:rPr lang="uk-UA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у рамках відкриття вернісажу </a:t>
            </a:r>
            <a:r>
              <a:rPr lang="uk-UA" sz="2400" b="1" dirty="0" err="1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“Студії</a:t>
            </a:r>
            <a:r>
              <a:rPr lang="uk-UA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образотворчого мистецтва, відбулося </a:t>
            </a:r>
            <a:r>
              <a:rPr lang="uk-UA" sz="24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нагородження кращих лідерів</a:t>
            </a:r>
            <a:r>
              <a:rPr lang="uk-UA" sz="2400" b="1" dirty="0" smtClean="0">
                <a:solidFill>
                  <a:srgbClr val="238C0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креативність та результативність роботи</a:t>
            </a:r>
            <a:endParaRPr lang="ru-RU" sz="2400" b="1" dirty="0">
              <a:solidFill>
                <a:srgbClr val="238C0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571612"/>
            <a:ext cx="6786610" cy="510386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296</TotalTime>
  <Words>121</Words>
  <PresentationFormat>Экран (4:3)</PresentationFormat>
  <Paragraphs>16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RBDUT</dc:creator>
  <cp:lastModifiedBy>RBDUT</cp:lastModifiedBy>
  <cp:revision>34</cp:revision>
  <dcterms:created xsi:type="dcterms:W3CDTF">2023-03-13T07:06:37Z</dcterms:created>
  <dcterms:modified xsi:type="dcterms:W3CDTF">2023-03-14T12:06:52Z</dcterms:modified>
</cp:coreProperties>
</file>